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90" r:id="rId3"/>
    <p:sldId id="258" r:id="rId4"/>
    <p:sldId id="293" r:id="rId5"/>
    <p:sldId id="282" r:id="rId6"/>
    <p:sldId id="278" r:id="rId7"/>
    <p:sldId id="287" r:id="rId8"/>
    <p:sldId id="288" r:id="rId9"/>
    <p:sldId id="285" r:id="rId10"/>
    <p:sldId id="283" r:id="rId11"/>
    <p:sldId id="292" r:id="rId12"/>
    <p:sldId id="29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104" autoAdjust="0"/>
  </p:normalViewPr>
  <p:slideViewPr>
    <p:cSldViewPr>
      <p:cViewPr varScale="1">
        <p:scale>
          <a:sx n="46" d="100"/>
          <a:sy n="46" d="100"/>
        </p:scale>
        <p:origin x="-76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A8805-6964-4A22-AA77-AA05AF0AF3AA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C2E2D-92CE-4529-B3E3-B903273BA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C2E2D-92CE-4529-B3E3-B903273BA50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foto.osetia.su/showphoto" TargetMode="External"/><Relationship Id="rId3" Type="http://schemas.openxmlformats.org/officeDocument/2006/relationships/hyperlink" Target="http://stavroskrest.ru/" TargetMode="External"/><Relationship Id="rId7" Type="http://schemas.openxmlformats.org/officeDocument/2006/relationships/hyperlink" Target="http://k-scop.ru/ajax/geo/israel/fotogalereya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vrofilm.com/" TargetMode="External"/><Relationship Id="rId5" Type="http://schemas.openxmlformats.org/officeDocument/2006/relationships/hyperlink" Target="http://www.hotay/" TargetMode="External"/><Relationship Id="rId10" Type="http://schemas.openxmlformats.org/officeDocument/2006/relationships/hyperlink" Target="http://ru.wikipedia.org/" TargetMode="External"/><Relationship Id="rId4" Type="http://schemas.openxmlformats.org/officeDocument/2006/relationships/hyperlink" Target="http://open.az/" TargetMode="External"/><Relationship Id="rId9" Type="http://schemas.openxmlformats.org/officeDocument/2006/relationships/hyperlink" Target="http://altertravel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671464"/>
          </a:xfrm>
        </p:spPr>
        <p:txBody>
          <a:bodyPr>
            <a:normAutofit/>
          </a:bodyPr>
          <a:lstStyle/>
          <a:p>
            <a:r>
              <a:rPr lang="ru-RU" sz="8000" dirty="0" smtClean="0"/>
              <a:t>Урок 2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2276872"/>
            <a:ext cx="6444208" cy="5112568"/>
          </a:xfrm>
        </p:spPr>
        <p:txBody>
          <a:bodyPr>
            <a:noAutofit/>
          </a:bodyPr>
          <a:lstStyle/>
          <a:p>
            <a:pPr algn="l"/>
            <a:r>
              <a:rPr lang="ru-RU" sz="5400" dirty="0" smtClean="0"/>
              <a:t>Культура и религия</a:t>
            </a:r>
          </a:p>
          <a:p>
            <a:pPr algn="l"/>
            <a:endParaRPr lang="ru-RU" sz="5400" dirty="0" smtClean="0"/>
          </a:p>
          <a:p>
            <a:pPr algn="l"/>
            <a:endParaRPr lang="ru-RU" sz="5400" dirty="0" smtClean="0"/>
          </a:p>
          <a:p>
            <a:r>
              <a:rPr lang="ru-RU" sz="2400" dirty="0" smtClean="0"/>
              <a:t>Презентацию подготовила учитель истории и обществознания </a:t>
            </a:r>
            <a:r>
              <a:rPr lang="ru-RU" sz="2400" dirty="0" err="1" smtClean="0"/>
              <a:t>Кочиева</a:t>
            </a:r>
            <a:r>
              <a:rPr lang="ru-RU" sz="2400" dirty="0" smtClean="0"/>
              <a:t> Б.И.</a:t>
            </a:r>
          </a:p>
          <a:p>
            <a:r>
              <a:rPr lang="ru-RU" sz="2400" dirty="0" smtClean="0"/>
              <a:t>МБОУ СОШ с.Дзуарикау РСО Алания</a:t>
            </a:r>
          </a:p>
          <a:p>
            <a:pPr algn="l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21399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иудаизм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275856" y="5517232"/>
            <a:ext cx="5868144" cy="115212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Израиль - руины</a:t>
            </a:r>
          </a:p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иудейского храма</a:t>
            </a:r>
          </a:p>
          <a:p>
            <a:endParaRPr lang="ru-RU" dirty="0"/>
          </a:p>
        </p:txBody>
      </p:sp>
      <p:pic>
        <p:nvPicPr>
          <p:cNvPr id="5" name="Содержимое 4" descr="63e83ed5e3ff7d28d5a9ccdbe2de5c38_big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sz="4000" dirty="0" smtClean="0"/>
              <a:t>расскажите членам семьи и друзьям о том, что ты узнал на уроке. </a:t>
            </a:r>
          </a:p>
          <a:p>
            <a:pPr lvl="0"/>
            <a:r>
              <a:rPr lang="ru-RU" sz="4000" dirty="0" smtClean="0"/>
              <a:t> </a:t>
            </a:r>
            <a:r>
              <a:rPr lang="ru-RU" sz="4000" smtClean="0"/>
              <a:t>урок 2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99176" cy="82413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ИСТОЧНИКИ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764704"/>
            <a:ext cx="7643192" cy="648072"/>
          </a:xfrm>
        </p:spPr>
        <p:txBody>
          <a:bodyPr/>
          <a:lstStyle/>
          <a:p>
            <a:pPr algn="ctr"/>
            <a:r>
              <a:rPr lang="ru-RU" sz="2800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Интернет ресурсы:</a:t>
            </a:r>
          </a:p>
          <a:p>
            <a:pPr algn="ctr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7239000" cy="53086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http://stavroskrest.ru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http://open.az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5"/>
              </a:rPr>
              <a:t>www.hotay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http://evrofilm.com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http://k-scop.ru/ajax/geo/israel/fotogalereya.html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http://foto.osetia.su/showphoto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hlinkClick r:id="rId9"/>
              </a:rPr>
              <a:t>http://altertravel.ru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hlinkClick r:id="rId10"/>
              </a:rPr>
              <a:t>http://ru.wikipedia.org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А.Л.Беглов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, Е.В.Саплина и др.; Основы мировых религиозных культур. 4 5кл.:учебник для общеобразов.учреждений.-2-е изд.- М.: Просвещение, 2012г;</a:t>
            </a:r>
          </a:p>
          <a:p>
            <a:pPr>
              <a:buFont typeface="Wingdings" pitchFamily="2" charset="2"/>
              <a:buChar char="ü"/>
            </a:pP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Б.Г.Койбаев,Л.М.Сабааева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.; История религий мира: методическое пособие для преподавателей. Владикавказ,2011г.</a:t>
            </a:r>
            <a:br>
              <a:rPr lang="ru-RU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>
                <a:solidFill>
                  <a:schemeClr val="bg2">
                    <a:lumMod val="50000"/>
                  </a:schemeClr>
                </a:solidFill>
              </a:rPr>
              <a:t>План урока</a:t>
            </a:r>
            <a:endParaRPr lang="ru-RU" sz="6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4610912"/>
          </a:xfrm>
        </p:spPr>
        <p:txBody>
          <a:bodyPr/>
          <a:lstStyle/>
          <a:p>
            <a:pPr lvl="0"/>
            <a:r>
              <a:rPr lang="ru-RU" sz="5400" dirty="0" smtClean="0"/>
              <a:t>1.Что такое религия.</a:t>
            </a:r>
          </a:p>
          <a:p>
            <a:r>
              <a:rPr lang="ru-RU" sz="5400" dirty="0" smtClean="0"/>
              <a:t> Какие бывают религии. </a:t>
            </a:r>
          </a:p>
          <a:p>
            <a:r>
              <a:rPr lang="ru-RU" sz="5400" dirty="0" smtClean="0"/>
              <a:t>Религии России.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религия?</a:t>
            </a:r>
            <a:endParaRPr lang="ru-RU" sz="40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Рели́гия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одна из форм общественного сознания – совокупность духовных представлений, основывающихся на вере  в сверхъестественные силы и существа (богов, духов), которые являются предметов поклонения.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96200" cy="45719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76456" cy="6455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</a:rPr>
              <a:t>Ритуал </a:t>
            </a:r>
            <a:r>
              <a:rPr lang="ru-RU" sz="3200" b="1" i="1" dirty="0" smtClean="0"/>
              <a:t>- это участие </a:t>
            </a:r>
            <a:r>
              <a:rPr lang="ru-RU" sz="3200" b="1" i="1" dirty="0" smtClean="0"/>
              <a:t>людей в </a:t>
            </a:r>
            <a:r>
              <a:rPr lang="ru-RU" sz="3200" b="1" i="1" dirty="0" smtClean="0"/>
              <a:t>религиозных действиях.</a:t>
            </a:r>
          </a:p>
          <a:p>
            <a:pPr>
              <a:buNone/>
            </a:pPr>
            <a:r>
              <a:rPr lang="ru-RU" sz="3200" i="1" dirty="0" smtClean="0"/>
              <a:t> </a:t>
            </a:r>
            <a:endParaRPr lang="ru-RU" sz="3200" i="1" dirty="0" smtClean="0"/>
          </a:p>
          <a:p>
            <a:pPr>
              <a:buNone/>
            </a:pPr>
            <a:r>
              <a:rPr lang="ru-RU" sz="3200" b="1" i="1" dirty="0" smtClean="0"/>
              <a:t>Верование </a:t>
            </a:r>
            <a:r>
              <a:rPr lang="ru-RU" sz="3200" b="1" i="1" dirty="0" smtClean="0"/>
              <a:t>древних людей называли 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</a:rPr>
              <a:t>первобытными верованиями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sz="32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</a:rPr>
              <a:t>Древние верования </a:t>
            </a:r>
            <a:r>
              <a:rPr lang="ru-RU" sz="3200" b="1" i="1" dirty="0" smtClean="0"/>
              <a:t>– это религия древнего Египта, Греции, Рима и др.</a:t>
            </a:r>
          </a:p>
          <a:p>
            <a:pPr>
              <a:buNone/>
            </a:pPr>
            <a:r>
              <a:rPr lang="ru-RU" sz="3200" b="1" i="1" dirty="0" smtClean="0"/>
              <a:t> </a:t>
            </a:r>
            <a:endParaRPr lang="ru-RU" sz="32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3200" b="1" i="1" dirty="0" smtClean="0"/>
              <a:t>Религия</a:t>
            </a:r>
            <a:r>
              <a:rPr lang="ru-RU" sz="3200" b="1" i="1" dirty="0" smtClean="0"/>
              <a:t>, которая  принадлежит одному народу  </a:t>
            </a:r>
            <a:r>
              <a:rPr lang="ru-RU" sz="3200" b="1" i="1" dirty="0" smtClean="0"/>
              <a:t>называют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</a:rPr>
              <a:t>национальными.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WordArt 181"/>
          <p:cNvSpPr>
            <a:spLocks noChangeArrowheads="1" noChangeShapeType="1" noTextEdit="1"/>
          </p:cNvSpPr>
          <p:nvPr/>
        </p:nvSpPr>
        <p:spPr bwMode="auto">
          <a:xfrm>
            <a:off x="1785938" y="2071688"/>
            <a:ext cx="4929187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9525">
                <a:solidFill>
                  <a:srgbClr val="A50021"/>
                </a:solidFill>
                <a:round/>
                <a:headEnd/>
                <a:tailEnd/>
              </a:ln>
              <a:solidFill>
                <a:srgbClr val="FFD7E8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6" name="WordArt 184"/>
          <p:cNvSpPr>
            <a:spLocks noChangeArrowheads="1" noChangeShapeType="1" noTextEdit="1"/>
          </p:cNvSpPr>
          <p:nvPr/>
        </p:nvSpPr>
        <p:spPr bwMode="auto">
          <a:xfrm>
            <a:off x="1928794" y="5286388"/>
            <a:ext cx="1965511" cy="571504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Буддизм</a:t>
            </a:r>
          </a:p>
        </p:txBody>
      </p:sp>
      <p:sp>
        <p:nvSpPr>
          <p:cNvPr id="7" name="WordArt 184"/>
          <p:cNvSpPr>
            <a:spLocks noChangeArrowheads="1" noChangeShapeType="1" noTextEdit="1"/>
          </p:cNvSpPr>
          <p:nvPr/>
        </p:nvSpPr>
        <p:spPr bwMode="auto">
          <a:xfrm>
            <a:off x="0" y="3933056"/>
            <a:ext cx="3779912" cy="5760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Христианство</a:t>
            </a:r>
          </a:p>
        </p:txBody>
      </p:sp>
      <p:sp>
        <p:nvSpPr>
          <p:cNvPr id="8" name="WordArt 184"/>
          <p:cNvSpPr>
            <a:spLocks noChangeArrowheads="1" noChangeShapeType="1" noTextEdit="1"/>
          </p:cNvSpPr>
          <p:nvPr/>
        </p:nvSpPr>
        <p:spPr bwMode="auto">
          <a:xfrm>
            <a:off x="5724128" y="3429000"/>
            <a:ext cx="2736304" cy="50405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Ислам</a:t>
            </a:r>
          </a:p>
        </p:txBody>
      </p:sp>
      <p:sp>
        <p:nvSpPr>
          <p:cNvPr id="9" name="WordArt 184"/>
          <p:cNvSpPr>
            <a:spLocks noChangeArrowheads="1" noChangeShapeType="1" noTextEdit="1"/>
          </p:cNvSpPr>
          <p:nvPr/>
        </p:nvSpPr>
        <p:spPr bwMode="auto">
          <a:xfrm>
            <a:off x="4355976" y="4653137"/>
            <a:ext cx="2716354" cy="50405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Impact"/>
              </a:rPr>
              <a:t>Иудаизм</a:t>
            </a:r>
          </a:p>
        </p:txBody>
      </p:sp>
      <p:sp>
        <p:nvSpPr>
          <p:cNvPr id="10" name="Выгнутая влево стрелка 9"/>
          <p:cNvSpPr/>
          <p:nvPr/>
        </p:nvSpPr>
        <p:spPr>
          <a:xfrm rot="18753966" flipH="1">
            <a:off x="3972787" y="1120241"/>
            <a:ext cx="1139825" cy="39576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3387205">
            <a:off x="2544915" y="1284243"/>
            <a:ext cx="885825" cy="28686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лево стрелка 11"/>
          <p:cNvSpPr/>
          <p:nvPr/>
        </p:nvSpPr>
        <p:spPr>
          <a:xfrm rot="17373920" flipH="1">
            <a:off x="4908478" y="380849"/>
            <a:ext cx="814388" cy="40401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20538428" flipH="1">
            <a:off x="2920547" y="1921230"/>
            <a:ext cx="1049338" cy="35115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83568" y="620688"/>
            <a:ext cx="7200800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РЕЛИГИИ МИРА</a:t>
            </a:r>
            <a:endParaRPr lang="ru-RU" sz="3600" b="1" dirty="0">
              <a:solidFill>
                <a:schemeClr val="accent4">
                  <a:lumMod val="50000"/>
                </a:schemeClr>
              </a:solidFill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80928"/>
            <a:ext cx="15748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085184"/>
            <a:ext cx="1043161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C:\Users\рита\Contacts\Desktop\1347600482_crescent_moon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005064"/>
            <a:ext cx="1296144" cy="148478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5157192"/>
            <a:ext cx="1008111" cy="148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территории России основными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считаются 4 религии:</a:t>
            </a: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Православие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Иудаизм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Ислам</a:t>
            </a:r>
          </a:p>
          <a:p>
            <a:pPr>
              <a:buFont typeface="Wingdings" pitchFamily="2" charset="2"/>
              <a:buChar char="v"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Буддизм</a:t>
            </a:r>
          </a:p>
          <a:p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556792"/>
            <a:ext cx="4211960" cy="338437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Православие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87624" y="5661248"/>
            <a:ext cx="7630474" cy="119675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Храм св.Георгия во Владикавказе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424847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4139952" cy="20574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буддизм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9552" y="5805264"/>
            <a:ext cx="8604448" cy="105273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с.верхняя Иволга республика Бурятия - Россия</a:t>
            </a:r>
          </a:p>
          <a:p>
            <a:endParaRPr lang="ru-RU" dirty="0"/>
          </a:p>
        </p:txBody>
      </p:sp>
      <p:pic>
        <p:nvPicPr>
          <p:cNvPr id="5" name="Содержимое 4" descr="hminimutcqx drugo_preview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2449" r="1244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1844824"/>
            <a:ext cx="3429000" cy="2057400"/>
          </a:xfrm>
        </p:spPr>
        <p:txBody>
          <a:bodyPr>
            <a:normAutofit fontScale="90000"/>
          </a:bodyPr>
          <a:lstStyle/>
          <a:p>
            <a:r>
              <a:rPr lang="ru-RU" sz="73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Ислам </a:t>
            </a:r>
            <a:r>
              <a:rPr lang="ru-RU" sz="7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по-арабски</a:t>
            </a:r>
            <a:br>
              <a:rPr lang="ru-RU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«покорность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»)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8" y="5517232"/>
            <a:ext cx="8460432" cy="134076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мечеть во Владикавказе</a:t>
            </a:r>
          </a:p>
          <a:p>
            <a:endParaRPr lang="ru-RU" dirty="0"/>
          </a:p>
        </p:txBody>
      </p:sp>
      <p:pic>
        <p:nvPicPr>
          <p:cNvPr id="5" name="Содержимое 5" descr="0_6e8b5_f8452233_XL.jpe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3660" b="1366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419</TotalTime>
  <Words>180</Words>
  <Application>Microsoft Office PowerPoint</Application>
  <PresentationFormat>Экран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Урок 2</vt:lpstr>
      <vt:lpstr>План урока</vt:lpstr>
      <vt:lpstr>Что такое религия?</vt:lpstr>
      <vt:lpstr>Слайд 4</vt:lpstr>
      <vt:lpstr>Слайд 5</vt:lpstr>
      <vt:lpstr> </vt:lpstr>
      <vt:lpstr>Православие   </vt:lpstr>
      <vt:lpstr>буддизм</vt:lpstr>
      <vt:lpstr>Ислам                                                     (по-арабски  «покорность»)</vt:lpstr>
      <vt:lpstr>иудаизм</vt:lpstr>
      <vt:lpstr>домашнее задание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2</dc:title>
  <cp:lastModifiedBy>рита</cp:lastModifiedBy>
  <cp:revision>50</cp:revision>
  <dcterms:modified xsi:type="dcterms:W3CDTF">2014-01-12T20:56:17Z</dcterms:modified>
</cp:coreProperties>
</file>